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6" r:id="rId2"/>
    <p:sldId id="256" r:id="rId3"/>
    <p:sldId id="267" r:id="rId4"/>
    <p:sldId id="287" r:id="rId5"/>
    <p:sldId id="275" r:id="rId6"/>
    <p:sldId id="294" r:id="rId7"/>
    <p:sldId id="293" r:id="rId8"/>
    <p:sldId id="288" r:id="rId9"/>
    <p:sldId id="290" r:id="rId10"/>
    <p:sldId id="289" r:id="rId11"/>
    <p:sldId id="291" r:id="rId12"/>
    <p:sldId id="29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8" autoAdjust="0"/>
    <p:restoredTop sz="94660"/>
  </p:normalViewPr>
  <p:slideViewPr>
    <p:cSldViewPr snapToGrid="0">
      <p:cViewPr varScale="1">
        <p:scale>
          <a:sx n="88" d="100"/>
          <a:sy n="88" d="100"/>
        </p:scale>
        <p:origin x="80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60" y="3030385"/>
            <a:ext cx="3416080" cy="344013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4" y="2994252"/>
            <a:ext cx="4232636" cy="347627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41" y="3074362"/>
            <a:ext cx="3877559" cy="336960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1599" y="59871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Bell Work: Create the Following 3 Objects in the same Bricklayer-Lite Grid</a:t>
            </a:r>
            <a:br>
              <a:rPr lang="en-US" dirty="0" smtClean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610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2740"/>
            <a:ext cx="9601200" cy="1485900"/>
          </a:xfrm>
        </p:spPr>
        <p:txBody>
          <a:bodyPr/>
          <a:lstStyle/>
          <a:p>
            <a:r>
              <a:rPr lang="en-US" dirty="0"/>
              <a:t>Where have you seen this pattern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3000" dirty="0" smtClean="0"/>
              <a:t>(just pick 1 to code in </a:t>
            </a:r>
            <a:r>
              <a:rPr lang="en-US" sz="3000" dirty="0" smtClean="0"/>
              <a:t>The Grid)</a:t>
            </a:r>
            <a:endParaRPr lang="en-US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7813" y="2071491"/>
            <a:ext cx="5470296" cy="41027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8707" y="2071489"/>
            <a:ext cx="5470297" cy="41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have you seen this pattern?</a:t>
            </a:r>
            <a:br>
              <a:rPr lang="en-US" dirty="0" smtClean="0"/>
            </a:br>
            <a:r>
              <a:rPr lang="en-US" sz="3000" dirty="0" smtClean="0"/>
              <a:t>(just pick 1 to code </a:t>
            </a:r>
            <a:r>
              <a:rPr lang="en-US" sz="3000" dirty="0"/>
              <a:t>in </a:t>
            </a:r>
            <a:r>
              <a:rPr lang="en-US" sz="3000" dirty="0" smtClean="0"/>
              <a:t>The Grid)</a:t>
            </a:r>
            <a:endParaRPr lang="en-US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2" y="2171700"/>
            <a:ext cx="5608949" cy="4206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51" y="2171700"/>
            <a:ext cx="5608949" cy="42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64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556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sz="3800" dirty="0" smtClean="0"/>
              <a:t>Challenge: Add enough detail to your code that someone would be able to identify either of the following images.</a:t>
            </a:r>
            <a:endParaRPr lang="en-US" sz="3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6157" y="2370009"/>
            <a:ext cx="4923541" cy="36926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6133" y="2359159"/>
            <a:ext cx="4836734" cy="362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5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Math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8312227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Finish the image from last class.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Use Bricklayer-Lite to code objects from around the building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Practice our naming conventions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562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0" y="1578989"/>
            <a:ext cx="4848427" cy="4736969"/>
          </a:xfrm>
        </p:spPr>
      </p:pic>
    </p:spTree>
    <p:extLst>
      <p:ext uri="{BB962C8B-B14F-4D97-AF65-F5344CB8AC3E}">
        <p14:creationId xmlns:p14="http://schemas.microsoft.com/office/powerpoint/2010/main" val="303257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Bricklayer-Lite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431535"/>
          </a:xfrm>
        </p:spPr>
        <p:txBody>
          <a:bodyPr>
            <a:noAutofit/>
          </a:bodyPr>
          <a:lstStyle/>
          <a:p>
            <a:r>
              <a:rPr lang="en-US" sz="3000" dirty="0" smtClean="0"/>
              <a:t>Using Bricklayer-Lite code, recreate the following objects</a:t>
            </a:r>
          </a:p>
          <a:p>
            <a:pPr marL="0" indent="0">
              <a:buNone/>
            </a:pPr>
            <a:endParaRPr lang="en-US" sz="3000" dirty="0" smtClean="0"/>
          </a:p>
          <a:p>
            <a:r>
              <a:rPr lang="en-US" sz="3000" dirty="0" smtClean="0"/>
              <a:t>Save your code, and upload them into the appropriate </a:t>
            </a:r>
            <a:r>
              <a:rPr lang="en-US" sz="3000" dirty="0"/>
              <a:t>folder: </a:t>
            </a:r>
          </a:p>
          <a:p>
            <a:pPr marL="530352" lvl="1" indent="0">
              <a:buNone/>
            </a:pPr>
            <a:endParaRPr lang="en-US" sz="3000" dirty="0"/>
          </a:p>
          <a:p>
            <a:pPr marL="530352" lvl="1" indent="0">
              <a:buNone/>
            </a:pPr>
            <a:r>
              <a:rPr lang="en-US" sz="3000" dirty="0" smtClean="0"/>
              <a:t>		5_Objects Around Bryan In </a:t>
            </a:r>
            <a:r>
              <a:rPr lang="en-US" sz="3000" dirty="0" smtClean="0"/>
              <a:t>The Grid</a:t>
            </a:r>
            <a:endParaRPr lang="en-US" sz="30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81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name our files for 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Name_</a:t>
            </a:r>
            <a:r>
              <a:rPr lang="en-US" sz="3000" i="1" dirty="0" smtClean="0"/>
              <a:t>object-coded.xml</a:t>
            </a:r>
          </a:p>
          <a:p>
            <a:endParaRPr lang="en-US" sz="3000" i="1" dirty="0"/>
          </a:p>
          <a:p>
            <a:endParaRPr lang="en-US" sz="3000" i="1" dirty="0" smtClean="0"/>
          </a:p>
          <a:p>
            <a:pPr marL="0" indent="0">
              <a:buNone/>
            </a:pPr>
            <a:r>
              <a:rPr lang="en-US" sz="3000" i="1" dirty="0" smtClean="0"/>
              <a:t>For example: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b="1" dirty="0" smtClean="0"/>
              <a:t>Cuddy_yellow-square-gray-diagonal.xml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4137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612" y="272787"/>
            <a:ext cx="9601200" cy="1485900"/>
          </a:xfrm>
        </p:spPr>
        <p:txBody>
          <a:bodyPr/>
          <a:lstStyle/>
          <a:p>
            <a:r>
              <a:rPr lang="en-US" dirty="0" smtClean="0"/>
              <a:t>Where have you seen this pattern?</a:t>
            </a:r>
            <a:br>
              <a:rPr lang="en-US" dirty="0" smtClean="0"/>
            </a:br>
            <a:r>
              <a:rPr lang="en-US" dirty="0" smtClean="0"/>
              <a:t>Code it in </a:t>
            </a:r>
            <a:r>
              <a:rPr lang="en-US" dirty="0" smtClean="0"/>
              <a:t>The Grid.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7974" y="1683273"/>
            <a:ext cx="6476476" cy="4857357"/>
          </a:xfrm>
        </p:spPr>
      </p:pic>
    </p:spTree>
    <p:extLst>
      <p:ext uri="{BB962C8B-B14F-4D97-AF65-F5344CB8AC3E}">
        <p14:creationId xmlns:p14="http://schemas.microsoft.com/office/powerpoint/2010/main" val="197833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173" y="413600"/>
            <a:ext cx="9601200" cy="1485900"/>
          </a:xfrm>
        </p:spPr>
        <p:txBody>
          <a:bodyPr/>
          <a:lstStyle/>
          <a:p>
            <a:r>
              <a:rPr lang="en-US" dirty="0"/>
              <a:t>Where have you seen this pattern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/>
              <a:t>Code it in </a:t>
            </a:r>
            <a:r>
              <a:rPr lang="en-US" dirty="0" smtClean="0"/>
              <a:t>The Grid.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53" y="1762812"/>
            <a:ext cx="6674439" cy="5005830"/>
          </a:xfrm>
        </p:spPr>
      </p:pic>
    </p:spTree>
    <p:extLst>
      <p:ext uri="{BB962C8B-B14F-4D97-AF65-F5344CB8AC3E}">
        <p14:creationId xmlns:p14="http://schemas.microsoft.com/office/powerpoint/2010/main" val="293054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337008"/>
            <a:ext cx="9601200" cy="1485900"/>
          </a:xfrm>
        </p:spPr>
        <p:txBody>
          <a:bodyPr/>
          <a:lstStyle/>
          <a:p>
            <a:r>
              <a:rPr lang="en-US" dirty="0" smtClean="0"/>
              <a:t>Where have you seen this pattern?</a:t>
            </a:r>
            <a:br>
              <a:rPr lang="en-US" dirty="0" smtClean="0"/>
            </a:br>
            <a:r>
              <a:rPr lang="en-US" dirty="0"/>
              <a:t>Code it in </a:t>
            </a:r>
            <a:r>
              <a:rPr lang="en-US" dirty="0" smtClean="0"/>
              <a:t>The Grid.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15" y="1570152"/>
            <a:ext cx="6881567" cy="5161175"/>
          </a:xfrm>
        </p:spPr>
      </p:pic>
    </p:spTree>
    <p:extLst>
      <p:ext uri="{BB962C8B-B14F-4D97-AF65-F5344CB8AC3E}">
        <p14:creationId xmlns:p14="http://schemas.microsoft.com/office/powerpoint/2010/main" val="42667099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1668</TotalTime>
  <Words>131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Franklin Gothic Book</vt:lpstr>
      <vt:lpstr>Crop</vt:lpstr>
      <vt:lpstr>Bell Work: Create the Following 3 Objects in the same Bricklayer-Lite Grid </vt:lpstr>
      <vt:lpstr>Math analysis</vt:lpstr>
      <vt:lpstr>Objective</vt:lpstr>
      <vt:lpstr>From last time…</vt:lpstr>
      <vt:lpstr>Bricklayer-Lite</vt:lpstr>
      <vt:lpstr>How to name our files for saving</vt:lpstr>
      <vt:lpstr>Where have you seen this pattern? Code it in The Grid.</vt:lpstr>
      <vt:lpstr>Where have you seen this pattern? Code it in The Grid.</vt:lpstr>
      <vt:lpstr>Where have you seen this pattern? Code it in The Grid.</vt:lpstr>
      <vt:lpstr>Where have you seen this pattern? (just pick 1 to code in The Grid)</vt:lpstr>
      <vt:lpstr>Where have you seen this pattern? (just pick 1 to code in The Grid)</vt:lpstr>
      <vt:lpstr>Challenge: Add enough detail to your code that someone would be able to identify either of the following images.</vt:lpstr>
    </vt:vector>
  </TitlesOfParts>
  <Company>OPS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Cuddy</dc:creator>
  <cp:lastModifiedBy>Charles Cuddy</cp:lastModifiedBy>
  <cp:revision>40</cp:revision>
  <dcterms:created xsi:type="dcterms:W3CDTF">2017-08-21T18:28:24Z</dcterms:created>
  <dcterms:modified xsi:type="dcterms:W3CDTF">2017-09-15T14:32:19Z</dcterms:modified>
</cp:coreProperties>
</file>